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00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DD7E-49C5-4B5C-9D7C-67B686A9C398}" type="datetimeFigureOut">
              <a:rPr lang="en-IN" smtClean="0"/>
              <a:t>13-09-2016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456D-84A0-4668-8FF7-E8AFF6C024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939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DD7E-49C5-4B5C-9D7C-67B686A9C398}" type="datetimeFigureOut">
              <a:rPr lang="en-IN" smtClean="0"/>
              <a:t>13-09-2016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456D-84A0-4668-8FF7-E8AFF6C024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990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DD7E-49C5-4B5C-9D7C-67B686A9C398}" type="datetimeFigureOut">
              <a:rPr lang="en-IN" smtClean="0"/>
              <a:t>13-09-2016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456D-84A0-4668-8FF7-E8AFF6C024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685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DD7E-49C5-4B5C-9D7C-67B686A9C398}" type="datetimeFigureOut">
              <a:rPr lang="en-IN" smtClean="0"/>
              <a:t>13-09-2016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456D-84A0-4668-8FF7-E8AFF6C024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745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DD7E-49C5-4B5C-9D7C-67B686A9C398}" type="datetimeFigureOut">
              <a:rPr lang="en-IN" smtClean="0"/>
              <a:t>13-09-2016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456D-84A0-4668-8FF7-E8AFF6C024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104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DD7E-49C5-4B5C-9D7C-67B686A9C398}" type="datetimeFigureOut">
              <a:rPr lang="en-IN" smtClean="0"/>
              <a:t>13-09-2016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456D-84A0-4668-8FF7-E8AFF6C024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804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DD7E-49C5-4B5C-9D7C-67B686A9C398}" type="datetimeFigureOut">
              <a:rPr lang="en-IN" smtClean="0"/>
              <a:t>13-09-2016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456D-84A0-4668-8FF7-E8AFF6C024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975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DD7E-49C5-4B5C-9D7C-67B686A9C398}" type="datetimeFigureOut">
              <a:rPr lang="en-IN" smtClean="0"/>
              <a:t>13-09-2016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456D-84A0-4668-8FF7-E8AFF6C024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688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DD7E-49C5-4B5C-9D7C-67B686A9C398}" type="datetimeFigureOut">
              <a:rPr lang="en-IN" smtClean="0"/>
              <a:t>13-09-2016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456D-84A0-4668-8FF7-E8AFF6C024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46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DD7E-49C5-4B5C-9D7C-67B686A9C398}" type="datetimeFigureOut">
              <a:rPr lang="en-IN" smtClean="0"/>
              <a:t>13-09-2016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456D-84A0-4668-8FF7-E8AFF6C024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330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DD7E-49C5-4B5C-9D7C-67B686A9C398}" type="datetimeFigureOut">
              <a:rPr lang="en-IN" smtClean="0"/>
              <a:t>13-09-2016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456D-84A0-4668-8FF7-E8AFF6C024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036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9DD7E-49C5-4B5C-9D7C-67B686A9C398}" type="datetimeFigureOut">
              <a:rPr lang="en-IN" smtClean="0"/>
              <a:t>13-09-2016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5456D-84A0-4668-8FF7-E8AFF6C024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527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INTRODUCTION TO SOCIAL SCIENCES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IN" b="1" i="1" dirty="0" err="1" smtClean="0">
                <a:solidFill>
                  <a:srgbClr val="FF0000"/>
                </a:solidFill>
              </a:rPr>
              <a:t>Shibu</a:t>
            </a:r>
            <a:r>
              <a:rPr lang="en-IN" b="1" i="1" dirty="0" smtClean="0">
                <a:solidFill>
                  <a:srgbClr val="FF0000"/>
                </a:solidFill>
              </a:rPr>
              <a:t> M P</a:t>
            </a:r>
          </a:p>
          <a:p>
            <a:pPr algn="r"/>
            <a:r>
              <a:rPr lang="en-IN" b="1" i="1" dirty="0" err="1" smtClean="0">
                <a:solidFill>
                  <a:srgbClr val="FF0000"/>
                </a:solidFill>
              </a:rPr>
              <a:t>Asst</a:t>
            </a:r>
            <a:r>
              <a:rPr lang="en-IN" b="1" i="1" dirty="0" smtClean="0">
                <a:solidFill>
                  <a:srgbClr val="FF0000"/>
                </a:solidFill>
              </a:rPr>
              <a:t> Professor </a:t>
            </a:r>
          </a:p>
          <a:p>
            <a:pPr algn="r"/>
            <a:r>
              <a:rPr lang="en-IN" b="1" i="1" dirty="0" smtClean="0">
                <a:solidFill>
                  <a:srgbClr val="FF0000"/>
                </a:solidFill>
              </a:rPr>
              <a:t>Department of political Science</a:t>
            </a:r>
          </a:p>
          <a:p>
            <a:pPr algn="r"/>
            <a:r>
              <a:rPr lang="en-IN" b="1" i="1" dirty="0" smtClean="0">
                <a:solidFill>
                  <a:srgbClr val="FF0000"/>
                </a:solidFill>
              </a:rPr>
              <a:t>NSS College </a:t>
            </a:r>
            <a:r>
              <a:rPr lang="en-IN" b="1" i="1" smtClean="0">
                <a:solidFill>
                  <a:srgbClr val="FF0000"/>
                </a:solidFill>
              </a:rPr>
              <a:t>Pandalam</a:t>
            </a:r>
            <a:endParaRPr lang="en-IN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9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Social Sciences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Social sciences is concerned with the origin and development of human society and the institutions, relationships and ideas involved in social life.</a:t>
            </a:r>
          </a:p>
          <a:p>
            <a:r>
              <a:rPr lang="en-IN" dirty="0" smtClean="0"/>
              <a:t>It involves the systematic study of society and individuals or social phenomena</a:t>
            </a:r>
          </a:p>
          <a:p>
            <a:r>
              <a:rPr lang="en-IN" dirty="0" smtClean="0"/>
              <a:t>It deals with socio-cultural and political aspects of human behaviour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367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3762"/>
            <a:ext cx="10515600" cy="1325563"/>
          </a:xfrm>
        </p:spPr>
        <p:txBody>
          <a:bodyPr/>
          <a:lstStyle/>
          <a:p>
            <a:r>
              <a:rPr lang="en-IN" dirty="0" smtClean="0"/>
              <a:t>Social sciences and society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Social sciences cannot be practiced in isolation from what is happening in the society.</a:t>
            </a:r>
          </a:p>
          <a:p>
            <a:r>
              <a:rPr lang="en-IN" dirty="0" smtClean="0"/>
              <a:t>As compared to natural sciences, social sciences have more role in shaping and reshaping of our society and social order</a:t>
            </a:r>
          </a:p>
          <a:p>
            <a:r>
              <a:rPr lang="en-IN" dirty="0" smtClean="0"/>
              <a:t>A real or a committed social scientist is interested in what is happening in the society, as well as what is likely to happen and in what he thinks should happen.</a:t>
            </a:r>
          </a:p>
          <a:p>
            <a:r>
              <a:rPr lang="en-IN" dirty="0" smtClean="0"/>
              <a:t>In every society the making of policies is only through the trained observation and interpretation of different social scientist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02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Social sciences and society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capacity of social scientist to analyse social trend and its interpretation is significant.</a:t>
            </a:r>
          </a:p>
          <a:p>
            <a:r>
              <a:rPr lang="en-IN" dirty="0" smtClean="0"/>
              <a:t>A social scientist can shape and reshape society through a variety of roles:</a:t>
            </a:r>
          </a:p>
          <a:p>
            <a:pPr marL="914400" lvl="1" indent="-457200">
              <a:buAutoNum type="arabicPeriod"/>
            </a:pPr>
            <a:r>
              <a:rPr lang="en-IN" dirty="0" smtClean="0"/>
              <a:t>investigation into significant issues with a view to offering analytical and interpretative description and explanation.</a:t>
            </a:r>
          </a:p>
          <a:p>
            <a:pPr marL="914400" lvl="1" indent="-457200">
              <a:buAutoNum type="arabicPeriod"/>
            </a:pPr>
            <a:r>
              <a:rPr lang="en-IN" dirty="0" smtClean="0"/>
              <a:t>Meaningful social criticism.</a:t>
            </a:r>
          </a:p>
          <a:p>
            <a:pPr marL="914400" lvl="1" indent="-457200">
              <a:buAutoNum type="arabicPeriod"/>
            </a:pPr>
            <a:r>
              <a:rPr lang="en-IN" dirty="0" smtClean="0"/>
              <a:t>The social scientist is concerned about the way in which future of society and mankind is shaped.</a:t>
            </a:r>
          </a:p>
        </p:txBody>
      </p:sp>
    </p:spTree>
    <p:extLst>
      <p:ext uri="{BB962C8B-B14F-4D97-AF65-F5344CB8AC3E}">
        <p14:creationId xmlns:p14="http://schemas.microsoft.com/office/powerpoint/2010/main" val="36002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Social sciences and Policy making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Social sciences can provide vital information for governments and policy makers, local authorities, non governmental organisation etc.</a:t>
            </a:r>
            <a:endParaRPr lang="en-IN" dirty="0"/>
          </a:p>
          <a:p>
            <a:r>
              <a:rPr lang="en-IN" dirty="0" smtClean="0"/>
              <a:t>Social scientist is independent and should not be a mouthpiece of any establishment.</a:t>
            </a:r>
          </a:p>
          <a:p>
            <a:r>
              <a:rPr lang="en-IN" dirty="0" smtClean="0"/>
              <a:t>Social scientist can explain how our society  works, from the causes of unemployment, or what helps in economic growth, to how and why people vote, or what makes people happy.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548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Social sciences have an important role in increasing our knowledge of human society. </a:t>
            </a:r>
          </a:p>
          <a:p>
            <a:r>
              <a:rPr lang="en-IN" dirty="0" smtClean="0"/>
              <a:t>Unless we can develop societies in which human beings can live happy, meaningful and satisfying lives, we cannot reap the benefits of scientific revolution.</a:t>
            </a:r>
          </a:p>
          <a:p>
            <a:r>
              <a:rPr lang="en-IN" dirty="0" smtClean="0"/>
              <a:t>‘We cannot guarantee our own security if we cannot assure that of other’-</a:t>
            </a:r>
            <a:r>
              <a:rPr lang="en-IN" i="1" dirty="0" smtClean="0"/>
              <a:t>Bertrand Russell, British Philosopher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211646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Assignments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Analytical and interpretative views on the following topics:</a:t>
            </a:r>
          </a:p>
          <a:p>
            <a:pPr marL="514350" indent="-514350">
              <a:buAutoNum type="arabicPeriod"/>
            </a:pPr>
            <a:r>
              <a:rPr lang="en-IN" dirty="0" smtClean="0"/>
              <a:t>Whether insecurity promotes violence in society?</a:t>
            </a:r>
          </a:p>
          <a:p>
            <a:pPr marL="514350" indent="-514350">
              <a:buAutoNum type="arabicPeriod"/>
            </a:pPr>
            <a:r>
              <a:rPr lang="en-IN" dirty="0" smtClean="0"/>
              <a:t>Technology and violence </a:t>
            </a:r>
            <a:r>
              <a:rPr lang="en-IN" smtClean="0"/>
              <a:t>in society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67515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220755</TotalTime>
  <Words>384</Words>
  <Application>Microsoft Office PowerPoint</Application>
  <PresentationFormat>Custom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INTRODUCTION TO SOCIAL SCIENCES</vt:lpstr>
      <vt:lpstr>Social Sciences</vt:lpstr>
      <vt:lpstr>Social sciences and society</vt:lpstr>
      <vt:lpstr>Social sciences and society</vt:lpstr>
      <vt:lpstr>Social sciences and Policy making</vt:lpstr>
      <vt:lpstr>PowerPoint Presentation</vt:lpstr>
      <vt:lpstr>Assignments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SOCIAL SCIENCES</dc:title>
  <dc:creator>Acer</dc:creator>
  <cp:lastModifiedBy>ss</cp:lastModifiedBy>
  <cp:revision>13</cp:revision>
  <dcterms:created xsi:type="dcterms:W3CDTF">2019-07-09T07:00:08Z</dcterms:created>
  <dcterms:modified xsi:type="dcterms:W3CDTF">2017-02-13T11:47:02Z</dcterms:modified>
</cp:coreProperties>
</file>